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"/>
  </p:notesMasterIdLst>
  <p:sldIdLst>
    <p:sldId id="307" r:id="rId2"/>
    <p:sldId id="309" r:id="rId3"/>
  </p:sldIdLst>
  <p:sldSz cx="6858000" cy="9144000" type="screen4x3"/>
  <p:notesSz cx="7004050" cy="9296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DE59"/>
    <a:srgbClr val="D1DE2A"/>
    <a:srgbClr val="BBE72D"/>
    <a:srgbClr val="15C51D"/>
    <a:srgbClr val="568424"/>
    <a:srgbClr val="00CC99"/>
    <a:srgbClr val="006600"/>
    <a:srgbClr val="003300"/>
    <a:srgbClr val="62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7" autoAdjust="0"/>
    <p:restoredTop sz="96357" autoAdjust="0"/>
  </p:normalViewPr>
  <p:slideViewPr>
    <p:cSldViewPr>
      <p:cViewPr varScale="1">
        <p:scale>
          <a:sx n="86" d="100"/>
          <a:sy n="86" d="100"/>
        </p:scale>
        <p:origin x="2880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FA997B-D464-4F6F-9064-81B31479A62E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696913"/>
            <a:ext cx="2613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A525A1-01AD-4501-A7AE-CABFA2BD2AF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932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2216-0E89-4519-8321-9BF6D389608E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DB3C-A357-4ECB-BE76-C89EA53BAB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F740-E3B0-4A67-B1BA-9D8602387714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8AAC-2FA5-4A1A-92A5-CD00696E021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8BAF-1A36-44F0-B587-33ED85E124D8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20CF-8614-4083-873D-071E367FA73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E35F-E1D1-445D-8A15-97304D9FFF16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E18C-C985-4441-8221-68128F7DE1F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513B-32AF-4C80-AE8A-E43D55081DA1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AB6-04E6-4465-A37F-D6B630468C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5F3D-03DA-4B18-B315-20B50595A575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1FFA-DEE4-4E39-A10C-0DFE01B7701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C384-A206-46C7-835C-51CD0F61DF14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CD80-F50C-4760-B94B-B838A718DD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8F8A-BB13-480F-A547-4D4458D28A67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2B1B-4AA9-4946-8B59-CD0E792AEC4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8185-2B8F-4205-BE82-BE4CB8E6A695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148D-7500-4593-8D41-E132030531A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042B-015F-45D0-9CB7-9B1FF81E4909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A45B-494B-4A93-81F9-D37A6096DD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7428-8208-407E-9456-8A0B64432269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0F17-4043-4C5F-87F8-7DC8101CA85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42900" y="2133602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A90B24-58A8-4ECE-A31A-68231567726B}" type="datetimeFigureOut">
              <a:rPr lang="es-ES"/>
              <a:pPr>
                <a:defRPr/>
              </a:pPr>
              <a:t>20/03/2020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148EE7-9618-4589-9481-310C566643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9" indent="-25716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1" name="AutoShape 2" descr="http://polired/Institucion/Niveloperativo/disec/pnvcc/rotator/imgrotator03.jpg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36882" name="AutoShape 4" descr="http://polired/Institucion/Niveloperativo/disec/pnvcc/rotator/imgrotator11.jpg"/>
          <p:cNvSpPr>
            <a:spLocks noChangeAspect="1" noChangeArrowheads="1"/>
          </p:cNvSpPr>
          <p:nvPr/>
        </p:nvSpPr>
        <p:spPr bwMode="auto">
          <a:xfrm>
            <a:off x="230981" y="200620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24" name="2 Triángulo rectángulo"/>
          <p:cNvSpPr/>
          <p:nvPr/>
        </p:nvSpPr>
        <p:spPr>
          <a:xfrm rot="5400000">
            <a:off x="2851156" y="4507807"/>
            <a:ext cx="750269" cy="805019"/>
          </a:xfrm>
          <a:prstGeom prst="rtTriangle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pressure="40"/>
                      </a14:imgEffect>
                      <a14:imgEffect>
                        <a14:sharpenSoften amount="55000"/>
                      </a14:imgEffect>
                      <a14:imgEffect>
                        <a14:saturation sat="2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16189"/>
              </p:ext>
            </p:extLst>
          </p:nvPr>
        </p:nvGraphicFramePr>
        <p:xfrm>
          <a:off x="626138" y="1115616"/>
          <a:ext cx="5631508" cy="7446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1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7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FICHA TÉCNICA DE INCRIPCIÓN</a:t>
                      </a:r>
                    </a:p>
                  </a:txBody>
                  <a:tcPr marL="6170" marR="6170" marT="617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u="none" strike="noStrike" dirty="0">
                          <a:effectLst/>
                          <a:latin typeface="Arial Narrow" panose="020B0606020202030204" pitchFamily="34" charset="0"/>
                        </a:rPr>
                        <a:t>Nombre del proyecto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Entidades aliadas </a:t>
                      </a: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Investigador (es)  principal (es)</a:t>
                      </a: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116313"/>
                  </a:ext>
                </a:extLst>
              </a:tr>
              <a:tr h="662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Descripción </a:t>
                      </a:r>
                    </a:p>
                    <a:p>
                      <a:pPr algn="l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endParaRPr lang="es-CO" sz="10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80560"/>
                  </a:ext>
                </a:extLst>
              </a:tr>
              <a:tr h="444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Objetivo principal</a:t>
                      </a:r>
                    </a:p>
                    <a:p>
                      <a:pPr algn="l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just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just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just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just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just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43">
                <a:tc>
                  <a:txBody>
                    <a:bodyPr/>
                    <a:lstStyle/>
                    <a:p>
                      <a:pPr marL="0" marR="0" lvl="0" indent="0" algn="l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u="none" strike="noStrike" dirty="0">
                          <a:effectLst/>
                          <a:latin typeface="Arial Narrow" panose="020B0606020202030204" pitchFamily="34" charset="0"/>
                        </a:rPr>
                        <a:t>Objetivos específicos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</a:p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n 10" descr="Descripción: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539551"/>
            <a:ext cx="1743429" cy="43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1">
            <a:extLst>
              <a:ext uri="{FF2B5EF4-FFF2-40B4-BE49-F238E27FC236}">
                <a16:creationId xmlns:a16="http://schemas.microsoft.com/office/drawing/2014/main" id="{08D7E10A-E274-4E0C-A7AA-81179CA764C9}"/>
              </a:ext>
            </a:extLst>
          </p:cNvPr>
          <p:cNvSpPr txBox="1"/>
          <p:nvPr/>
        </p:nvSpPr>
        <p:spPr>
          <a:xfrm>
            <a:off x="605451" y="653311"/>
            <a:ext cx="390366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hangingPunct="1">
              <a:defRPr/>
            </a:pPr>
            <a:r>
              <a:rPr lang="es-CO" sz="12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Aharoni" pitchFamily="2" charset="-79"/>
              </a:rPr>
              <a:t>Ideas Disruptivas Contra el Crimen Organizado en Colombia</a:t>
            </a:r>
            <a:endParaRPr lang="es-ES" sz="12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025915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 redondeado"/>
          <p:cNvSpPr/>
          <p:nvPr/>
        </p:nvSpPr>
        <p:spPr bwMode="auto">
          <a:xfrm>
            <a:off x="759619" y="6331744"/>
            <a:ext cx="1978819" cy="263129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s-CO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6881" name="AutoShape 2" descr="http://polired/Institucion/Niveloperativo/disec/pnvcc/rotator/imgrotator03.jpg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sp>
        <p:nvSpPr>
          <p:cNvPr id="36882" name="AutoShape 4" descr="http://polired/Institucion/Niveloperativo/disec/pnvcc/rotator/imgrotator11.jpg"/>
          <p:cNvSpPr>
            <a:spLocks noChangeAspect="1" noChangeArrowheads="1"/>
          </p:cNvSpPr>
          <p:nvPr/>
        </p:nvSpPr>
        <p:spPr bwMode="auto">
          <a:xfrm>
            <a:off x="230981" y="200620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5069"/>
              </p:ext>
            </p:extLst>
          </p:nvPr>
        </p:nvGraphicFramePr>
        <p:xfrm>
          <a:off x="620688" y="971600"/>
          <a:ext cx="5703515" cy="518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FICHA TÉCNICA</a:t>
                      </a:r>
                      <a:endParaRPr lang="es-CO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Productos </a:t>
                      </a: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u="none" strike="noStrike" dirty="0">
                          <a:effectLst/>
                          <a:latin typeface="Arial Narrow" panose="020B0606020202030204" pitchFamily="34" charset="0"/>
                        </a:rPr>
                        <a:t>Duración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98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Público Objetivo </a:t>
                      </a:r>
                    </a:p>
                    <a:p>
                      <a:pPr algn="l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98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aproximado</a:t>
                      </a: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09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Objetivos de desarrollo sostenible  a los que apunta el proyecto </a:t>
                      </a:r>
                    </a:p>
                    <a:p>
                      <a:pPr algn="l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(Indique con una X)</a:t>
                      </a:r>
                    </a:p>
                  </a:txBody>
                  <a:tcPr marL="6170" marR="6170" marT="617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70" marR="6170" marT="617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" name="Imagen 10" descr="Descripción: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405983"/>
            <a:ext cx="1743075" cy="42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B0E80B-BD6A-4799-AD9B-F536E7259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50" t="20134" r="9051" b="23867"/>
          <a:stretch/>
        </p:blipFill>
        <p:spPr>
          <a:xfrm>
            <a:off x="1844824" y="3851921"/>
            <a:ext cx="447937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1408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</Words>
  <Application>Microsoft Office PowerPoint</Application>
  <PresentationFormat>Presentación en pantalla (4:3)</PresentationFormat>
  <Paragraphs>62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Candara</vt:lpstr>
      <vt:lpstr>1_Tema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PT. Jefferson Andres Ardila Chacon</dc:creator>
  <cp:lastModifiedBy>oscar vargas</cp:lastModifiedBy>
  <cp:revision>436</cp:revision>
  <cp:lastPrinted>2018-12-11T19:58:56Z</cp:lastPrinted>
  <dcterms:created xsi:type="dcterms:W3CDTF">2014-03-09T00:11:35Z</dcterms:created>
  <dcterms:modified xsi:type="dcterms:W3CDTF">2020-03-20T16:08:46Z</dcterms:modified>
</cp:coreProperties>
</file>